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8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C130E-5A55-5845-9D98-23573BB6263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8BAF0-9BC5-DB42-A0A6-7036FAFB75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705" y="1632703"/>
            <a:ext cx="7772400" cy="1470025"/>
          </a:xfrm>
        </p:spPr>
        <p:txBody>
          <a:bodyPr/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22" y="639598"/>
            <a:ext cx="7710943" cy="578320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426525" y="1192133"/>
            <a:ext cx="1166285" cy="4405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 Luz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047478" y="4081757"/>
            <a:ext cx="1749428" cy="10366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Gimnasio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throom-st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1" y="564559"/>
            <a:ext cx="7812835" cy="5859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17548" y="4739804"/>
            <a:ext cx="2899248" cy="7854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baño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0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544351"/>
            <a:ext cx="8128000" cy="57531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1036698" y="4690781"/>
            <a:ext cx="2190024" cy="72564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segundo</a:t>
            </a:r>
            <a:r>
              <a:rPr lang="en-US" dirty="0"/>
              <a:t> </a:t>
            </a:r>
            <a:r>
              <a:rPr lang="en-US" dirty="0" err="1"/>
              <a:t>piso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1493378" y="1417638"/>
            <a:ext cx="1646243" cy="69884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cuarto</a:t>
            </a:r>
            <a:r>
              <a:rPr lang="en-US" dirty="0"/>
              <a:t> </a:t>
            </a:r>
            <a:r>
              <a:rPr lang="en-US" dirty="0" err="1"/>
              <a:t>piso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6967137" y="544351"/>
            <a:ext cx="2034286" cy="76081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quinto</a:t>
            </a:r>
            <a:r>
              <a:rPr lang="en-US" dirty="0"/>
              <a:t> </a:t>
            </a:r>
            <a:r>
              <a:rPr lang="en-US" dirty="0" err="1"/>
              <a:t>piso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6967137" y="2604453"/>
            <a:ext cx="1866649" cy="84071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tercer</a:t>
            </a:r>
            <a:r>
              <a:rPr lang="en-US" dirty="0"/>
              <a:t> </a:t>
            </a:r>
            <a:r>
              <a:rPr lang="en-US" dirty="0" err="1"/>
              <a:t>piso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6967137" y="4604131"/>
            <a:ext cx="1719663" cy="96391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 </a:t>
            </a:r>
            <a:r>
              <a:rPr lang="en-US" dirty="0"/>
              <a:t>primer </a:t>
            </a:r>
            <a:r>
              <a:rPr lang="en-US" dirty="0" err="1"/>
              <a:t>piso</a:t>
            </a:r>
            <a:r>
              <a:rPr lang="en-US" dirty="0"/>
              <a:t>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Content Placeholder 3" descr="earth_science_classroo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545" r="-19545"/>
          <a:stretch>
            <a:fillRect/>
          </a:stretch>
        </p:blipFill>
        <p:spPr>
          <a:xfrm>
            <a:off x="-846595" y="274638"/>
            <a:ext cx="10827423" cy="5954666"/>
          </a:xfrm>
        </p:spPr>
      </p:pic>
      <p:sp>
        <p:nvSpPr>
          <p:cNvPr id="3" name="Rectangle 2"/>
          <p:cNvSpPr/>
          <p:nvPr/>
        </p:nvSpPr>
        <p:spPr>
          <a:xfrm>
            <a:off x="826435" y="274638"/>
            <a:ext cx="2822132" cy="11523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 </a:t>
            </a:r>
            <a:r>
              <a:rPr lang="en-US" dirty="0" err="1"/>
              <a:t>salón</a:t>
            </a:r>
            <a:r>
              <a:rPr lang="en-US" dirty="0"/>
              <a:t> de </a:t>
            </a:r>
            <a:r>
              <a:rPr lang="en-US" dirty="0" err="1"/>
              <a:t>clase</a:t>
            </a:r>
            <a:r>
              <a:rPr lang="en-US" dirty="0"/>
              <a:t>		</a:t>
            </a:r>
          </a:p>
        </p:txBody>
      </p:sp>
      <p:sp>
        <p:nvSpPr>
          <p:cNvPr id="5" name="Left Arrow 4"/>
          <p:cNvSpPr/>
          <p:nvPr/>
        </p:nvSpPr>
        <p:spPr>
          <a:xfrm>
            <a:off x="1552172" y="2313405"/>
            <a:ext cx="1861059" cy="63505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pizarra</a:t>
            </a:r>
            <a:r>
              <a:rPr lang="en-US" dirty="0"/>
              <a:t> </a:t>
            </a:r>
            <a:r>
              <a:rPr lang="en-US" dirty="0" err="1"/>
              <a:t>blanca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3209118" y="4955679"/>
            <a:ext cx="1598888" cy="9298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la laptop</a:t>
            </a:r>
          </a:p>
          <a:p>
            <a:pPr algn="ctr"/>
            <a:r>
              <a:rPr lang="en-US" sz="1600" dirty="0" smtClean="0"/>
              <a:t>/</a:t>
            </a:r>
            <a:r>
              <a:rPr lang="en-US" sz="1600" dirty="0"/>
              <a:t>el </a:t>
            </a:r>
            <a:r>
              <a:rPr lang="en-US" sz="1600" dirty="0" err="1"/>
              <a:t>portátil</a:t>
            </a:r>
            <a:r>
              <a:rPr lang="en-US" sz="1600" dirty="0"/>
              <a:t>	</a:t>
            </a:r>
          </a:p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031241" y="1468711"/>
            <a:ext cx="1553530" cy="8957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el </a:t>
            </a:r>
            <a:r>
              <a:rPr lang="en-US" dirty="0"/>
              <a:t>poster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20100910-education-school-hallway-300x205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55" y="274638"/>
            <a:ext cx="8229600" cy="56235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5926" y="805156"/>
            <a:ext cx="2562758" cy="1043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 </a:t>
            </a:r>
            <a:r>
              <a:rPr lang="en-US" dirty="0" err="1"/>
              <a:t>vestíbulo</a:t>
            </a:r>
            <a:r>
              <a:rPr lang="en-US" dirty="0"/>
              <a:t>		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581213" y="3390727"/>
            <a:ext cx="2075154" cy="12134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 locker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Content Placeholder 3" descr="Front &amp; Cutawa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71" r="-3271"/>
          <a:stretch>
            <a:fillRect/>
          </a:stretch>
        </p:blipFill>
        <p:spPr>
          <a:xfrm>
            <a:off x="-264804" y="762000"/>
            <a:ext cx="9455783" cy="5200316"/>
          </a:xfrm>
        </p:spPr>
      </p:pic>
      <p:sp>
        <p:nvSpPr>
          <p:cNvPr id="3" name="Left Arrow 2"/>
          <p:cNvSpPr/>
          <p:nvPr/>
        </p:nvSpPr>
        <p:spPr>
          <a:xfrm>
            <a:off x="2868928" y="4468048"/>
            <a:ext cx="1927738" cy="8731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/>
              <a:t>escaleras</a:t>
            </a: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DSC_0009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83" y="819566"/>
            <a:ext cx="7112001" cy="47371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953783" y="2915541"/>
            <a:ext cx="2112272" cy="8033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computadora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6175617" y="1600200"/>
            <a:ext cx="1890167" cy="94066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biblioteca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893721" y="1747624"/>
            <a:ext cx="1349416" cy="9406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el </a:t>
            </a:r>
            <a:r>
              <a:rPr lang="en-US" dirty="0" err="1"/>
              <a:t>estante</a:t>
            </a:r>
            <a:r>
              <a:rPr lang="en-US" dirty="0"/>
              <a:t>	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nderson-windows-with-blinds-between-the-glass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063" y="377825"/>
            <a:ext cx="4991100" cy="642302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840139" y="3382027"/>
            <a:ext cx="1568006" cy="920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persiana</a:t>
            </a:r>
            <a:r>
              <a:rPr lang="en-US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6008788" y="4914949"/>
            <a:ext cx="1634485" cy="96417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ventana</a:t>
            </a:r>
            <a:r>
              <a:rPr lang="en-US" dirty="0"/>
              <a:t>	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webpage lunchroom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345" y="405709"/>
            <a:ext cx="7673455" cy="572045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2151875" y="3280552"/>
            <a:ext cx="2046046" cy="12816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  la </a:t>
            </a:r>
            <a:r>
              <a:rPr lang="en-US" dirty="0" err="1"/>
              <a:t>cafetería</a:t>
            </a:r>
            <a:r>
              <a:rPr lang="en-US" dirty="0"/>
              <a:t>		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Office-Furniture-New-Orlea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68" y="641351"/>
            <a:ext cx="8391432" cy="58367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61813" y="748455"/>
            <a:ext cx="2335965" cy="11340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la </a:t>
            </a:r>
            <a:r>
              <a:rPr lang="en-US" sz="2400" dirty="0" err="1"/>
              <a:t>oficina</a:t>
            </a:r>
            <a:r>
              <a:rPr lang="en-US" sz="2400" dirty="0"/>
              <a:t>		</a:t>
            </a:r>
          </a:p>
          <a:p>
            <a:pPr algn="ctr"/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3662703" y="2313406"/>
            <a:ext cx="1678266" cy="113402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la </a:t>
            </a:r>
            <a:r>
              <a:rPr lang="en-US" dirty="0" err="1"/>
              <a:t>silla</a:t>
            </a:r>
            <a:r>
              <a:rPr lang="en-US" dirty="0"/>
              <a:t>	</a:t>
            </a:r>
          </a:p>
          <a:p>
            <a:pPr algn="ctr"/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5012120" y="4071140"/>
            <a:ext cx="1814342" cy="1145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la </a:t>
            </a:r>
            <a:r>
              <a:rPr lang="en-US" dirty="0"/>
              <a:t>mesa	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547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71</Words>
  <Application>Microsoft Macintosh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</vt:lpstr>
      <vt:lpstr>   </vt:lpstr>
      <vt:lpstr>   </vt:lpstr>
      <vt:lpstr>   </vt:lpstr>
      <vt:lpstr>   </vt:lpstr>
      <vt:lpstr>  </vt:lpstr>
      <vt:lpstr>   </vt:lpstr>
      <vt:lpstr>  </vt:lpstr>
      <vt:lpstr>       </vt:lpstr>
      <vt:lpstr>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NYCDOE</dc:creator>
  <cp:lastModifiedBy>Kiara Zapanta</cp:lastModifiedBy>
  <cp:revision>4</cp:revision>
  <dcterms:created xsi:type="dcterms:W3CDTF">2013-09-23T18:48:17Z</dcterms:created>
  <dcterms:modified xsi:type="dcterms:W3CDTF">2013-09-23T23:37:41Z</dcterms:modified>
</cp:coreProperties>
</file>